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099300" cy="10234613"/>
  <p:defaultTextStyle>
    <a:defPPr>
      <a:defRPr lang="it-IT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A0000"/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674" y="-10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7D506578-9EEE-47A9-94E4-55B6A10E886E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8CE968F0-F4D3-4052-BFF8-E74E92135C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9" y="0"/>
            <a:ext cx="3076575" cy="511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AFDDB-E5E8-4DEA-8E57-6F9EE985C5DF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4" y="4861442"/>
            <a:ext cx="5680075" cy="460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294"/>
            <a:ext cx="3076575" cy="511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9" y="9721294"/>
            <a:ext cx="3076575" cy="511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0A9AC-E1A2-43D3-881F-CD47CA7AA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8350"/>
            <a:ext cx="2654300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313947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770473"/>
            <a:ext cx="1485900" cy="7594599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770471"/>
            <a:ext cx="4457700" cy="759460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313947" y="627123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85764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66520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5418" y="836966"/>
            <a:ext cx="2948940" cy="1144234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9127" y="836966"/>
            <a:ext cx="2948940" cy="1144234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5418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9127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154135" y="2091270"/>
            <a:ext cx="2228850" cy="6075495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571030" y="1343541"/>
            <a:ext cx="3469619" cy="6824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4800600" y="627123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7239636"/>
            <a:ext cx="6172200" cy="151892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C0E595-ECC5-4308-97D0-4EF2349B510B}" type="datetimeFigureOut">
              <a:rPr lang="it-IT" smtClean="0"/>
              <a:pPr/>
              <a:t>10/12/2023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DB2D55-FC2E-4A6B-A616-11C56C7790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24" descr="cropped-intestazione_cai.jpg"/>
          <p:cNvPicPr>
            <a:picLocks noChangeAspect="1"/>
          </p:cNvPicPr>
          <p:nvPr/>
        </p:nvPicPr>
        <p:blipFill>
          <a:blip r:embed="rId3" cstate="print"/>
          <a:srcRect l="14960"/>
          <a:stretch>
            <a:fillRect/>
          </a:stretch>
        </p:blipFill>
        <p:spPr>
          <a:xfrm>
            <a:off x="428604" y="595282"/>
            <a:ext cx="6000792" cy="1478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ttangolo 17"/>
          <p:cNvSpPr/>
          <p:nvPr/>
        </p:nvSpPr>
        <p:spPr>
          <a:xfrm>
            <a:off x="1071546" y="5024438"/>
            <a:ext cx="4714908" cy="2800751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it-IT" sz="26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Venerdì</a:t>
            </a:r>
            <a:endParaRPr lang="it-IT" sz="28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it-IT" sz="34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22 Dicembre 2023</a:t>
            </a:r>
          </a:p>
          <a:p>
            <a:pPr algn="ctr"/>
            <a:r>
              <a:rPr lang="it-IT" sz="24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Ore 20.30</a:t>
            </a:r>
          </a:p>
          <a:p>
            <a:pPr algn="ctr"/>
            <a:r>
              <a:rPr lang="it-IT" sz="20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presso la sede del CAI </a:t>
            </a:r>
            <a:r>
              <a:rPr lang="it-IT" sz="2000" b="1" dirty="0" err="1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Giaveno</a:t>
            </a:r>
            <a:r>
              <a:rPr lang="it-IT" sz="20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  Piazza </a:t>
            </a:r>
            <a:r>
              <a:rPr lang="it-IT" sz="2000" b="1" dirty="0" err="1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Colombatti</a:t>
            </a:r>
            <a:r>
              <a:rPr lang="it-IT" sz="20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it-IT" sz="2400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14</a:t>
            </a:r>
          </a:p>
          <a:p>
            <a:pPr algn="ctr"/>
            <a:endParaRPr lang="it-IT" sz="2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it-IT" sz="2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56" y="6238884"/>
            <a:ext cx="5500726" cy="286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r>
              <a:rPr lang="it-IT" sz="2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2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5A9E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2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5A9E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1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5A9E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r>
              <a:rPr lang="it-IT" sz="20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La serata sarà allietata dalla partecipazione del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r>
              <a:rPr lang="it-IT" sz="240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Coro “Valsangone</a:t>
            </a:r>
            <a:r>
              <a:rPr lang="it-IT" sz="24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“ di </a:t>
            </a:r>
            <a:r>
              <a:rPr lang="it-IT" sz="2400" dirty="0" err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Giaveno</a:t>
            </a:r>
            <a:endParaRPr lang="it-IT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5A9E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20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5A9E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r>
              <a:rPr lang="it-IT" sz="2000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“Brindisi e rinfresco offerto dalla sezione”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09482" algn="l"/>
              </a:tabLst>
            </a:pPr>
            <a:endParaRPr lang="it-IT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Immagine 2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8" y="809596"/>
            <a:ext cx="1123950" cy="923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asellaDiTesto 31"/>
          <p:cNvSpPr txBox="1"/>
          <p:nvPr/>
        </p:nvSpPr>
        <p:spPr>
          <a:xfrm>
            <a:off x="-357214" y="2166918"/>
            <a:ext cx="771530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 Narrow" pitchFamily="34" charset="0"/>
              </a:rPr>
              <a:t>CLUB ALPINO ITALIANO – SEZIONE </a:t>
            </a:r>
            <a:r>
              <a:rPr lang="it-IT" b="1" dirty="0" err="1">
                <a:latin typeface="Arial Narrow" pitchFamily="34" charset="0"/>
              </a:rPr>
              <a:t>DI</a:t>
            </a:r>
            <a:r>
              <a:rPr lang="it-IT" b="1" dirty="0">
                <a:latin typeface="Arial Narrow" pitchFamily="34" charset="0"/>
              </a:rPr>
              <a:t> GIAVENO </a:t>
            </a:r>
          </a:p>
          <a:p>
            <a:pPr algn="ctr"/>
            <a:r>
              <a:rPr lang="it-IT" sz="1200" b="1" dirty="0">
                <a:latin typeface="Arial Narrow" pitchFamily="34" charset="0"/>
              </a:rPr>
              <a:t>Piazza </a:t>
            </a:r>
            <a:r>
              <a:rPr lang="it-IT" sz="1200" b="1" dirty="0" err="1">
                <a:latin typeface="Arial Narrow" pitchFamily="34" charset="0"/>
              </a:rPr>
              <a:t>Colombatti</a:t>
            </a:r>
            <a:r>
              <a:rPr lang="it-IT" sz="1200" b="1" dirty="0">
                <a:latin typeface="Arial Narrow" pitchFamily="34" charset="0"/>
              </a:rPr>
              <a:t> 14 </a:t>
            </a:r>
          </a:p>
          <a:p>
            <a:pPr algn="ctr"/>
            <a:r>
              <a:rPr lang="it-IT" sz="1050" b="1" dirty="0">
                <a:latin typeface="Arial Narrow" pitchFamily="34" charset="0"/>
              </a:rPr>
              <a:t> Cell.: 339 5755995 - email:  info@caigiaveno.com – web</a:t>
            </a:r>
            <a:r>
              <a:rPr lang="it-IT" sz="1050" b="1">
                <a:latin typeface="Arial Narrow" pitchFamily="34" charset="0"/>
              </a:rPr>
              <a:t>: www.caigiaveno.com – </a:t>
            </a:r>
            <a:r>
              <a:rPr lang="it-IT" sz="1050" b="1" dirty="0">
                <a:latin typeface="Arial Narrow" pitchFamily="34" charset="0"/>
              </a:rPr>
              <a:t>Facebook: </a:t>
            </a:r>
            <a:r>
              <a:rPr lang="it-IT" sz="1050" b="1" dirty="0" err="1">
                <a:latin typeface="Arial Narrow" pitchFamily="34" charset="0"/>
              </a:rPr>
              <a:t>Cai</a:t>
            </a:r>
            <a:r>
              <a:rPr lang="it-IT" sz="1050" b="1" dirty="0">
                <a:latin typeface="Arial Narrow" pitchFamily="34" charset="0"/>
              </a:rPr>
              <a:t> Sezione di Giaveno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642918" y="3152800"/>
            <a:ext cx="5429288" cy="1569644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it-IT" sz="24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Serata degli Auguri e conferimento Aquilotti </a:t>
            </a:r>
          </a:p>
          <a:p>
            <a:pPr algn="ctr"/>
            <a:r>
              <a:rPr lang="it-IT" sz="24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5A9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ai soci venticinquennali e cinquantennali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361</TotalTime>
  <Words>86</Words>
  <Application>Microsoft Office PowerPoint</Application>
  <PresentationFormat>A4 (21x29,7 cm)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Georgia</vt:lpstr>
      <vt:lpstr>Verdana</vt:lpstr>
      <vt:lpstr>Wingdings 2</vt:lpstr>
      <vt:lpstr>Astro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CAI Giaveno</cp:lastModifiedBy>
  <cp:revision>46</cp:revision>
  <dcterms:created xsi:type="dcterms:W3CDTF">2015-10-15T12:03:46Z</dcterms:created>
  <dcterms:modified xsi:type="dcterms:W3CDTF">2023-12-10T10:59:14Z</dcterms:modified>
</cp:coreProperties>
</file>